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351" r:id="rId4"/>
    <p:sldId id="334" r:id="rId5"/>
    <p:sldId id="349" r:id="rId6"/>
    <p:sldId id="352" r:id="rId7"/>
    <p:sldId id="353" r:id="rId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39" autoAdjust="0"/>
    <p:restoredTop sz="94660"/>
  </p:normalViewPr>
  <p:slideViewPr>
    <p:cSldViewPr>
      <p:cViewPr varScale="1">
        <p:scale>
          <a:sx n="90" d="100"/>
          <a:sy n="90" d="100"/>
        </p:scale>
        <p:origin x="822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C044E-DAA5-411C-8CC0-8608F0241954}" type="datetimeFigureOut">
              <a:rPr lang="en-US" smtClean="0"/>
              <a:t>12/23/2016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A9D72-157A-45B0-A9DD-5B2C8D769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568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12/23/2016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0.png"/><Relationship Id="rId7" Type="http://schemas.openxmlformats.org/officeDocument/2006/relationships/image" Target="../media/image3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9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29369" y="1774031"/>
            <a:ext cx="9144000" cy="1102519"/>
          </a:xfrm>
        </p:spPr>
        <p:txBody>
          <a:bodyPr anchor="t">
            <a:noAutofit/>
          </a:bodyPr>
          <a:lstStyle/>
          <a:p>
            <a:r>
              <a:rPr lang="en-US" dirty="0"/>
              <a:t>Solving Proportions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14717" y="2724150"/>
            <a:ext cx="2714565" cy="674521"/>
          </a:xfrm>
        </p:spPr>
        <p:txBody>
          <a:bodyPr/>
          <a:lstStyle/>
          <a:p>
            <a:r>
              <a:rPr lang="en-US" dirty="0"/>
              <a:t>Unit 2 Lesson 7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8150"/>
            <a:ext cx="9144000" cy="11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5635" y="-19050"/>
            <a:ext cx="2550235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PROPORTIONS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49"/>
            <a:ext cx="8686800" cy="3810001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Solve proportions using the Cross Product Property</a:t>
            </a:r>
            <a:br>
              <a:rPr lang="en-US" sz="2400" dirty="0"/>
            </a:br>
            <a:r>
              <a:rPr lang="en-US" sz="2400" dirty="0"/>
              <a:t>and Multiplication Property of Equality</a:t>
            </a:r>
            <a:br>
              <a:rPr lang="en-US" sz="2400" dirty="0"/>
            </a:br>
            <a:br>
              <a:rPr lang="en-US" sz="2400" dirty="0"/>
            </a:b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  <a:br>
              <a:rPr lang="en-US" sz="2400" b="1" dirty="0">
                <a:solidFill>
                  <a:srgbClr val="0070C0"/>
                </a:solidFill>
              </a:rPr>
            </a:br>
            <a:endParaRPr lang="en-US" sz="2400" b="1" dirty="0">
              <a:solidFill>
                <a:srgbClr val="0070C0"/>
              </a:solidFill>
            </a:endParaRPr>
          </a:p>
          <a:p>
            <a:r>
              <a:rPr lang="en-US" sz="2400" dirty="0"/>
              <a:t>Proportion</a:t>
            </a:r>
          </a:p>
          <a:p>
            <a:r>
              <a:rPr lang="en-US" sz="2400" dirty="0"/>
              <a:t>Multiplication Property of Equality</a:t>
            </a:r>
          </a:p>
          <a:p>
            <a:r>
              <a:rPr lang="en-US" sz="2400" dirty="0"/>
              <a:t>Cross Product Property</a:t>
            </a: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1651" y="514350"/>
            <a:ext cx="8686800" cy="4648539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000" b="1" u="sng" dirty="0">
                <a:solidFill>
                  <a:srgbClr val="0070C0"/>
                </a:solidFill>
              </a:rPr>
              <a:t>What is a Proportion?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/>
              <a:t>A proportion is an equation having two ratios equal.</a:t>
            </a:r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4132733" y="2703521"/>
            <a:ext cx="896467" cy="4001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</a:rPr>
              <a:t>means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3102487" y="1733550"/>
                <a:ext cx="991197" cy="623825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𝒂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𝒃</m:t>
                          </m:r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𝒄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𝒅</m:t>
                          </m:r>
                        </m:den>
                      </m:f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02487" y="1733550"/>
                <a:ext cx="991197" cy="62382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1981201" y="2729079"/>
                <a:ext cx="1065607" cy="40011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 &amp; 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𝒄</m:t>
                      </m:r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1201" y="2729079"/>
                <a:ext cx="1065607" cy="40011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ight Arrow 4"/>
          <p:cNvSpPr/>
          <p:nvPr/>
        </p:nvSpPr>
        <p:spPr>
          <a:xfrm>
            <a:off x="3403862" y="2744245"/>
            <a:ext cx="403264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1981200" y="3325657"/>
                <a:ext cx="1065607" cy="40011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𝒂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 &amp; 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𝒅</m:t>
                      </m:r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1200" y="3325657"/>
                <a:ext cx="1065607" cy="40011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Right Arrow 20"/>
          <p:cNvSpPr/>
          <p:nvPr/>
        </p:nvSpPr>
        <p:spPr>
          <a:xfrm>
            <a:off x="3399004" y="3325657"/>
            <a:ext cx="403264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4038600" y="3314640"/>
            <a:ext cx="1183664" cy="4001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</a:rPr>
              <a:t>extremes</a:t>
            </a:r>
          </a:p>
        </p:txBody>
      </p:sp>
      <p:sp>
        <p:nvSpPr>
          <p:cNvPr id="29" name="Title 1"/>
          <p:cNvSpPr>
            <a:spLocks noGrp="1"/>
          </p:cNvSpPr>
          <p:nvPr>
            <p:ph type="title"/>
          </p:nvPr>
        </p:nvSpPr>
        <p:spPr>
          <a:xfrm>
            <a:off x="-35635" y="-19050"/>
            <a:ext cx="2550235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PROPORTIONS</a:t>
            </a: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0147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72" y="346710"/>
            <a:ext cx="8846128" cy="472440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000" b="1" u="sng" dirty="0">
                <a:solidFill>
                  <a:srgbClr val="0070C0"/>
                </a:solidFill>
              </a:rPr>
              <a:t>Methods of Solving Proportions</a:t>
            </a:r>
          </a:p>
          <a:p>
            <a:pPr marL="0" indent="0" algn="just">
              <a:spcAft>
                <a:spcPts val="600"/>
              </a:spcAft>
              <a:buNone/>
            </a:pPr>
            <a:r>
              <a:rPr lang="en-US" sz="2000" dirty="0"/>
              <a:t>In solving proportions, we simplify both sides of the equality by using different properties to single out the variable whose value is to be found. There are two ways of solving a proportion.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000" b="1" dirty="0">
                <a:solidFill>
                  <a:srgbClr val="0070C0"/>
                </a:solidFill>
              </a:rPr>
              <a:t>1. Using Multiplication property of Equality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000" dirty="0"/>
              <a:t>In this method, we multiply both sides of the proportion by a suitable number to single out the variable on one side and simplify the other side  to find the value of the variable.</a:t>
            </a:r>
          </a:p>
          <a:p>
            <a:pPr marL="0" indent="0">
              <a:spcAft>
                <a:spcPts val="600"/>
              </a:spcAft>
              <a:buNone/>
            </a:pPr>
            <a:br>
              <a:rPr lang="en-US" sz="2000" dirty="0"/>
            </a:br>
            <a:endParaRPr lang="en-US" sz="2000" dirty="0"/>
          </a:p>
          <a:p>
            <a:pPr marL="0" indent="0">
              <a:spcAft>
                <a:spcPts val="600"/>
              </a:spcAft>
              <a:buNone/>
            </a:pPr>
            <a:endParaRPr lang="en-US" sz="2000" dirty="0"/>
          </a:p>
          <a:p>
            <a:pPr marL="0" indent="0" algn="just">
              <a:spcAft>
                <a:spcPts val="600"/>
              </a:spcAft>
              <a:buNone/>
            </a:pPr>
            <a:endParaRPr lang="en-US" sz="2000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-35635" y="-19050"/>
            <a:ext cx="2550235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PROPORTIONS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1295400" y="3336958"/>
                <a:ext cx="991197" cy="623825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𝒂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𝒃</m:t>
                          </m:r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𝒅</m:t>
                          </m:r>
                        </m:den>
                      </m:f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5400" y="3336958"/>
                <a:ext cx="991197" cy="62382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ight Arrow 11"/>
          <p:cNvSpPr/>
          <p:nvPr/>
        </p:nvSpPr>
        <p:spPr>
          <a:xfrm>
            <a:off x="2390998" y="3463981"/>
            <a:ext cx="504602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3059017" y="3333750"/>
                <a:ext cx="1828800" cy="623825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𝒅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×</m:t>
                      </m:r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𝒂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𝒃</m:t>
                          </m:r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𝒅</m:t>
                          </m:r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×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𝒅</m:t>
                      </m:r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9017" y="3333750"/>
                <a:ext cx="1828800" cy="62382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13"/>
          <p:cNvSpPr/>
          <p:nvPr/>
        </p:nvSpPr>
        <p:spPr>
          <a:xfrm>
            <a:off x="4953000" y="3420967"/>
            <a:ext cx="3872484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2000" b="1" dirty="0"/>
              <a:t>Multiplication Property of Equality</a:t>
            </a:r>
          </a:p>
        </p:txBody>
      </p:sp>
      <p:sp>
        <p:nvSpPr>
          <p:cNvPr id="15" name="Right Arrow 14"/>
          <p:cNvSpPr/>
          <p:nvPr/>
        </p:nvSpPr>
        <p:spPr>
          <a:xfrm>
            <a:off x="2438400" y="4249319"/>
            <a:ext cx="504602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3082490" y="4095750"/>
                <a:ext cx="1032310" cy="676917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𝒂𝒅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𝒃</m:t>
                          </m:r>
                        </m:den>
                      </m:f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82490" y="4095750"/>
                <a:ext cx="1032310" cy="676917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713205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39380" y="514350"/>
                <a:ext cx="9004620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>
                    <a:solidFill>
                      <a:srgbClr val="0070C0"/>
                    </a:solidFill>
                  </a:rPr>
                  <a:t>Problem 1: Solving the proportion given below using the Multiplication property of Equality.</a:t>
                </a:r>
                <a:br>
                  <a:rPr lang="en-US" sz="2000" b="1" dirty="0">
                    <a:solidFill>
                      <a:srgbClr val="0070C0"/>
                    </a:solidFill>
                  </a:rPr>
                </a:br>
                <a:r>
                  <a:rPr lang="en-US" sz="2000" b="1" dirty="0">
                    <a:solidFill>
                      <a:srgbClr val="0070C0"/>
                    </a:solidFill>
                  </a:rPr>
                  <a:t>		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num>
                      <m:den>
                        <m:r>
                          <a:rPr lang="en-US" sz="24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𝟏𝟓</m:t>
                        </m:r>
                      </m:den>
                    </m:f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𝟒</m:t>
                        </m:r>
                      </m:num>
                      <m:den>
                        <m:r>
                          <a:rPr lang="en-US" sz="24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𝟓</m:t>
                        </m:r>
                      </m:den>
                    </m:f>
                  </m:oMath>
                </a14:m>
                <a:endParaRPr lang="en-US" sz="20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39380" y="514350"/>
                <a:ext cx="9004620" cy="4724400"/>
              </a:xfrm>
              <a:blipFill rotWithShape="1">
                <a:blip r:embed="rId2"/>
                <a:stretch>
                  <a:fillRect l="-745" t="-645" r="-2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-35635" y="-19050"/>
            <a:ext cx="2550235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PROPORTIONS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1251332" y="2180652"/>
                <a:ext cx="991197" cy="669414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𝟏𝟓</m:t>
                          </m:r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𝟒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1332" y="2180652"/>
                <a:ext cx="991197" cy="669414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ight Arrow 14"/>
          <p:cNvSpPr/>
          <p:nvPr/>
        </p:nvSpPr>
        <p:spPr>
          <a:xfrm>
            <a:off x="2383315" y="2346840"/>
            <a:ext cx="504602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3025966" y="2146682"/>
                <a:ext cx="2212848" cy="734177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𝟏𝟓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×</m:t>
                      </m:r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𝟏𝟓</m:t>
                          </m:r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𝟒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𝟓</m:t>
                          </m:r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×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𝟏𝟓</m:t>
                      </m:r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25966" y="2146682"/>
                <a:ext cx="2212848" cy="734177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Rectangle 19"/>
          <p:cNvSpPr/>
          <p:nvPr/>
        </p:nvSpPr>
        <p:spPr>
          <a:xfrm>
            <a:off x="5271516" y="2292809"/>
            <a:ext cx="3872484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2000" b="1" dirty="0"/>
              <a:t>Multiplication Property of Equality</a:t>
            </a:r>
          </a:p>
        </p:txBody>
      </p:sp>
      <p:sp>
        <p:nvSpPr>
          <p:cNvPr id="22" name="Right Arrow 21"/>
          <p:cNvSpPr/>
          <p:nvPr/>
        </p:nvSpPr>
        <p:spPr>
          <a:xfrm>
            <a:off x="2190030" y="3198603"/>
            <a:ext cx="504602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2850929" y="3168271"/>
                <a:ext cx="1265854" cy="40011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×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𝟑</m:t>
                      </m:r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0929" y="3168271"/>
                <a:ext cx="1265854" cy="40011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/>
              <p:cNvSpPr/>
              <p:nvPr/>
            </p:nvSpPr>
            <p:spPr>
              <a:xfrm>
                <a:off x="2928651" y="3758818"/>
                <a:ext cx="1046161" cy="40011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𝟏𝟐</m:t>
                      </m:r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4" name="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28651" y="3758818"/>
                <a:ext cx="1046161" cy="400110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Right Arrow 27"/>
          <p:cNvSpPr/>
          <p:nvPr/>
        </p:nvSpPr>
        <p:spPr>
          <a:xfrm>
            <a:off x="2209800" y="3760823"/>
            <a:ext cx="504602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6416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0366" y="557278"/>
            <a:ext cx="8686800" cy="3810221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000" b="1" dirty="0">
                <a:solidFill>
                  <a:srgbClr val="0070C0"/>
                </a:solidFill>
              </a:rPr>
              <a:t>2. Cross-Product Property in Proportions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/>
              <a:t>In a proportion, the product of  extremes is equal to the product of means i.e. we cross multiply the terms on both sides of equality and simplify to solve for the given variable.</a:t>
            </a:r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2959864" y="2506567"/>
                <a:ext cx="1199349" cy="623825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𝒂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𝒃</m:t>
                          </m:r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 = </m:t>
                      </m:r>
                      <m:f>
                        <m:fPr>
                          <m:ctrlP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𝒅</m:t>
                          </m:r>
                        </m:den>
                      </m:f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59864" y="2506567"/>
                <a:ext cx="1199349" cy="62382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Right Arrow 20"/>
          <p:cNvSpPr/>
          <p:nvPr/>
        </p:nvSpPr>
        <p:spPr>
          <a:xfrm>
            <a:off x="2270626" y="3344972"/>
            <a:ext cx="487949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2970880" y="3314640"/>
                <a:ext cx="1199349" cy="40011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𝒂𝒅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𝒃𝒙</m:t>
                      </m:r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0880" y="3314640"/>
                <a:ext cx="1199349" cy="40011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itle 1"/>
          <p:cNvSpPr txBox="1">
            <a:spLocks/>
          </p:cNvSpPr>
          <p:nvPr/>
        </p:nvSpPr>
        <p:spPr>
          <a:xfrm>
            <a:off x="-35635" y="-19050"/>
            <a:ext cx="2550235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PROPORTIONS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3070953" y="3887050"/>
                <a:ext cx="1032310" cy="676917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𝒂𝒅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𝒃</m:t>
                          </m:r>
                        </m:den>
                      </m:f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0953" y="3887050"/>
                <a:ext cx="1032310" cy="676917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ight Arrow 14"/>
          <p:cNvSpPr/>
          <p:nvPr/>
        </p:nvSpPr>
        <p:spPr>
          <a:xfrm>
            <a:off x="2286000" y="4040619"/>
            <a:ext cx="487949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Arrow Connector 17"/>
          <p:cNvCxnSpPr/>
          <p:nvPr/>
        </p:nvCxnSpPr>
        <p:spPr>
          <a:xfrm flipH="1" flipV="1">
            <a:off x="3395949" y="2692018"/>
            <a:ext cx="304800" cy="30480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3362898" y="2680082"/>
            <a:ext cx="392017" cy="316736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4366577" y="2604801"/>
            <a:ext cx="1806542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2000" b="1" dirty="0"/>
              <a:t>Cross Multiply</a:t>
            </a:r>
          </a:p>
        </p:txBody>
      </p:sp>
    </p:spTree>
    <p:extLst>
      <p:ext uri="{BB962C8B-B14F-4D97-AF65-F5344CB8AC3E}">
        <p14:creationId xmlns:p14="http://schemas.microsoft.com/office/powerpoint/2010/main" val="25460251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6410" y="317882"/>
                <a:ext cx="8686800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b="1" dirty="0">
                    <a:solidFill>
                      <a:srgbClr val="0070C0"/>
                    </a:solidFill>
                  </a:rPr>
                  <a:t>Problem 2: Solve the proportion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𝟒</m:t>
                        </m:r>
                      </m:num>
                      <m:den>
                        <m: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𝟑</m:t>
                        </m:r>
                      </m:den>
                    </m:f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𝒚</m:t>
                        </m:r>
                        <m: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num>
                      <m:den>
                        <m: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𝟔</m:t>
                        </m:r>
                      </m:den>
                    </m:f>
                  </m:oMath>
                </a14:m>
                <a:r>
                  <a:rPr lang="en-US" sz="2200" b="1" dirty="0">
                    <a:solidFill>
                      <a:srgbClr val="0070C0"/>
                    </a:solidFill>
                  </a:rPr>
                  <a:t>.</a:t>
                </a:r>
                <a:br>
                  <a:rPr lang="en-US" sz="2200" b="1" dirty="0">
                    <a:solidFill>
                      <a:srgbClr val="0070C0"/>
                    </a:solidFill>
                  </a:rPr>
                </a:br>
                <a:endParaRPr lang="en-US" sz="20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/>
                  <a:t>Apply the cross product property of proportions:</a:t>
                </a:r>
                <a:endParaRPr lang="en-US" sz="2200" b="1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/>
                  <a:t> 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/>
                  <a:t>	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6410" y="317882"/>
                <a:ext cx="8686800" cy="4724400"/>
              </a:xfrm>
              <a:blipFill rotWithShape="1">
                <a:blip r:embed="rId2"/>
                <a:stretch>
                  <a:fillRect l="-9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/>
              <p:cNvSpPr/>
              <p:nvPr/>
            </p:nvSpPr>
            <p:spPr>
              <a:xfrm>
                <a:off x="2469939" y="1798733"/>
                <a:ext cx="2406861" cy="40011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𝟔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×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×(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𝒚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+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𝟐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)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6" name="Rectangle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69939" y="1798733"/>
                <a:ext cx="2406861" cy="400110"/>
              </a:xfrm>
              <a:prstGeom prst="rect">
                <a:avLst/>
              </a:prstGeom>
              <a:blipFill rotWithShape="1">
                <a:blip r:embed="rId3"/>
                <a:stretch>
                  <a:fillRect r="-759" b="-1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Right Arrow 39"/>
          <p:cNvSpPr/>
          <p:nvPr/>
        </p:nvSpPr>
        <p:spPr>
          <a:xfrm>
            <a:off x="1702719" y="1813899"/>
            <a:ext cx="475971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ight Arrow 42"/>
          <p:cNvSpPr/>
          <p:nvPr/>
        </p:nvSpPr>
        <p:spPr>
          <a:xfrm>
            <a:off x="1705473" y="2419350"/>
            <a:ext cx="475971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/>
              <p:cNvSpPr/>
              <p:nvPr/>
            </p:nvSpPr>
            <p:spPr>
              <a:xfrm>
                <a:off x="5164962" y="2996818"/>
                <a:ext cx="1313721" cy="40011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𝒚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𝟏𝟖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44" name="Rectangle 4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4962" y="2996818"/>
                <a:ext cx="1313721" cy="400110"/>
              </a:xfrm>
              <a:prstGeom prst="rect">
                <a:avLst/>
              </a:prstGeom>
              <a:blipFill rotWithShape="1">
                <a:blip r:embed="rId5"/>
                <a:stretch>
                  <a:fillRect b="-138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Right Arrow 44"/>
          <p:cNvSpPr/>
          <p:nvPr/>
        </p:nvSpPr>
        <p:spPr>
          <a:xfrm>
            <a:off x="1702718" y="3011627"/>
            <a:ext cx="475971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6" name="Rectangle 45"/>
              <p:cNvSpPr/>
              <p:nvPr/>
            </p:nvSpPr>
            <p:spPr>
              <a:xfrm>
                <a:off x="2480956" y="3654278"/>
                <a:ext cx="987018" cy="400110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𝒚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𝟔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46" name="Rectangle 4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0956" y="3654278"/>
                <a:ext cx="987018" cy="400110"/>
              </a:xfrm>
              <a:prstGeom prst="rect">
                <a:avLst/>
              </a:prstGeom>
              <a:blipFill rotWithShape="1">
                <a:blip r:embed="rId6"/>
                <a:stretch>
                  <a:fillRect b="-5882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8" name="Right Arrow 47"/>
          <p:cNvSpPr/>
          <p:nvPr/>
        </p:nvSpPr>
        <p:spPr>
          <a:xfrm>
            <a:off x="1705472" y="3665295"/>
            <a:ext cx="475971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/>
              <p:cNvSpPr/>
              <p:nvPr/>
            </p:nvSpPr>
            <p:spPr>
              <a:xfrm>
                <a:off x="2481899" y="2386299"/>
                <a:ext cx="1643918" cy="40011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𝒚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𝟔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8" name="Rectangl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1899" y="2386299"/>
                <a:ext cx="1643918" cy="400110"/>
              </a:xfrm>
              <a:prstGeom prst="rect">
                <a:avLst/>
              </a:prstGeom>
              <a:blipFill rotWithShape="1">
                <a:blip r:embed="rId7"/>
                <a:stretch>
                  <a:fillRect b="-121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/>
              <p:cNvSpPr/>
              <p:nvPr/>
            </p:nvSpPr>
            <p:spPr>
              <a:xfrm>
                <a:off x="2469939" y="3016446"/>
                <a:ext cx="1643918" cy="40011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𝟔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𝒚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9" name="Rectangle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69939" y="3016446"/>
                <a:ext cx="1643918" cy="400110"/>
              </a:xfrm>
              <a:prstGeom prst="rect">
                <a:avLst/>
              </a:prstGeom>
              <a:blipFill rotWithShape="1">
                <a:blip r:embed="rId8"/>
                <a:stretch>
                  <a:fillRect b="-138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Right Arrow 29"/>
          <p:cNvSpPr/>
          <p:nvPr/>
        </p:nvSpPr>
        <p:spPr>
          <a:xfrm>
            <a:off x="4378795" y="3021871"/>
            <a:ext cx="475971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/>
              <p:cNvSpPr/>
              <p:nvPr/>
            </p:nvSpPr>
            <p:spPr>
              <a:xfrm>
                <a:off x="2471775" y="1798733"/>
                <a:ext cx="2406861" cy="40011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𝟔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×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×(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𝒚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+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𝟐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)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31" name="Rectangle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71775" y="1798733"/>
                <a:ext cx="2406861" cy="400110"/>
              </a:xfrm>
              <a:prstGeom prst="rect">
                <a:avLst/>
              </a:prstGeom>
              <a:blipFill rotWithShape="1">
                <a:blip r:embed="rId9"/>
                <a:stretch>
                  <a:fillRect r="-759" b="-1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Right Arrow 37"/>
          <p:cNvSpPr/>
          <p:nvPr/>
        </p:nvSpPr>
        <p:spPr>
          <a:xfrm>
            <a:off x="1704555" y="1813899"/>
            <a:ext cx="475971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ight Arrow 38"/>
          <p:cNvSpPr/>
          <p:nvPr/>
        </p:nvSpPr>
        <p:spPr>
          <a:xfrm>
            <a:off x="1707309" y="2419350"/>
            <a:ext cx="475971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Rectangle 40"/>
              <p:cNvSpPr/>
              <p:nvPr/>
            </p:nvSpPr>
            <p:spPr>
              <a:xfrm>
                <a:off x="2483735" y="2386299"/>
                <a:ext cx="1643918" cy="40011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𝒚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𝟔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41" name="Rectangle 4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3735" y="2386299"/>
                <a:ext cx="1643918" cy="400110"/>
              </a:xfrm>
              <a:prstGeom prst="rect">
                <a:avLst/>
              </a:prstGeom>
              <a:blipFill rotWithShape="1">
                <a:blip r:embed="rId10"/>
                <a:stretch>
                  <a:fillRect b="-121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itle 1"/>
          <p:cNvSpPr txBox="1">
            <a:spLocks/>
          </p:cNvSpPr>
          <p:nvPr/>
        </p:nvSpPr>
        <p:spPr>
          <a:xfrm>
            <a:off x="-35635" y="-19050"/>
            <a:ext cx="2550235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PROPORTIONS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8943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4698</TotalTime>
  <Words>300</Words>
  <Application>Microsoft Office PowerPoint</Application>
  <PresentationFormat>On-screen Show (16:9)</PresentationFormat>
  <Paragraphs>62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Cambria</vt:lpstr>
      <vt:lpstr>Cambria Math</vt:lpstr>
      <vt:lpstr>Office Theme</vt:lpstr>
      <vt:lpstr>Solving Proportions</vt:lpstr>
      <vt:lpstr>SOLVING PROPORTIONS</vt:lpstr>
      <vt:lpstr>SOLVING PROPORTIONS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Rafae</dc:creator>
  <cp:lastModifiedBy>Jeff Twiddy</cp:lastModifiedBy>
  <cp:revision>379</cp:revision>
  <dcterms:created xsi:type="dcterms:W3CDTF">2016-10-20T15:06:14Z</dcterms:created>
  <dcterms:modified xsi:type="dcterms:W3CDTF">2016-12-23T16:16:55Z</dcterms:modified>
</cp:coreProperties>
</file>